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8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A533A-6D61-477D-BF5C-22BFFB96F1BE}" type="datetimeFigureOut">
              <a:rPr lang="en-GB" smtClean="0"/>
              <a:t>08/07/2024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4EFE4-77F1-45B9-93BB-0416A32E0E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044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A533A-6D61-477D-BF5C-22BFFB96F1BE}" type="datetimeFigureOut">
              <a:rPr lang="en-GB" smtClean="0"/>
              <a:t>08/07/2024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4EFE4-77F1-45B9-93BB-0416A32E0E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9395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A533A-6D61-477D-BF5C-22BFFB96F1BE}" type="datetimeFigureOut">
              <a:rPr lang="en-GB" smtClean="0"/>
              <a:t>08/07/2024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4EFE4-77F1-45B9-93BB-0416A32E0EBF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1916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A533A-6D61-477D-BF5C-22BFFB96F1BE}" type="datetimeFigureOut">
              <a:rPr lang="en-GB" smtClean="0"/>
              <a:t>08/07/2024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4EFE4-77F1-45B9-93BB-0416A32E0E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24910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A533A-6D61-477D-BF5C-22BFFB96F1BE}" type="datetimeFigureOut">
              <a:rPr lang="en-GB" smtClean="0"/>
              <a:t>08/07/2024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4EFE4-77F1-45B9-93BB-0416A32E0EBF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347698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A533A-6D61-477D-BF5C-22BFFB96F1BE}" type="datetimeFigureOut">
              <a:rPr lang="en-GB" smtClean="0"/>
              <a:t>08/07/2024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4EFE4-77F1-45B9-93BB-0416A32E0E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09256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A533A-6D61-477D-BF5C-22BFFB96F1BE}" type="datetimeFigureOut">
              <a:rPr lang="en-GB" smtClean="0"/>
              <a:t>08/07/2024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4EFE4-77F1-45B9-93BB-0416A32E0E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6334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A533A-6D61-477D-BF5C-22BFFB96F1BE}" type="datetimeFigureOut">
              <a:rPr lang="en-GB" smtClean="0"/>
              <a:t>08/07/2024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4EFE4-77F1-45B9-93BB-0416A32E0E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7103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A533A-6D61-477D-BF5C-22BFFB96F1BE}" type="datetimeFigureOut">
              <a:rPr lang="en-GB" smtClean="0"/>
              <a:t>08/07/2024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4EFE4-77F1-45B9-93BB-0416A32E0E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2650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A533A-6D61-477D-BF5C-22BFFB96F1BE}" type="datetimeFigureOut">
              <a:rPr lang="en-GB" smtClean="0"/>
              <a:t>08/07/2024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4EFE4-77F1-45B9-93BB-0416A32E0E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6409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A533A-6D61-477D-BF5C-22BFFB96F1BE}" type="datetimeFigureOut">
              <a:rPr lang="en-GB" smtClean="0"/>
              <a:t>08/07/2024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4EFE4-77F1-45B9-93BB-0416A32E0E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989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A533A-6D61-477D-BF5C-22BFFB96F1BE}" type="datetimeFigureOut">
              <a:rPr lang="en-GB" smtClean="0"/>
              <a:t>08/07/2024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4EFE4-77F1-45B9-93BB-0416A32E0E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0737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A533A-6D61-477D-BF5C-22BFFB96F1BE}" type="datetimeFigureOut">
              <a:rPr lang="en-GB" smtClean="0"/>
              <a:t>08/07/2024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4EFE4-77F1-45B9-93BB-0416A32E0E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7063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A533A-6D61-477D-BF5C-22BFFB96F1BE}" type="datetimeFigureOut">
              <a:rPr lang="en-GB" smtClean="0"/>
              <a:t>08/07/2024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4EFE4-77F1-45B9-93BB-0416A32E0E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4948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A533A-6D61-477D-BF5C-22BFFB96F1BE}" type="datetimeFigureOut">
              <a:rPr lang="en-GB" smtClean="0"/>
              <a:t>08/07/2024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4EFE4-77F1-45B9-93BB-0416A32E0E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2739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A533A-6D61-477D-BF5C-22BFFB96F1BE}" type="datetimeFigureOut">
              <a:rPr lang="en-GB" smtClean="0"/>
              <a:t>08/07/2024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4EFE4-77F1-45B9-93BB-0416A32E0E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3208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4A533A-6D61-477D-BF5C-22BFFB96F1BE}" type="datetimeFigureOut">
              <a:rPr lang="en-GB" smtClean="0"/>
              <a:t>08/07/2024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944EFE4-77F1-45B9-93BB-0416A32E0E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1815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E8223-5396-48D9-8015-4DDF519D57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1550" y="1114425"/>
            <a:ext cx="9713383" cy="2936411"/>
          </a:xfrm>
        </p:spPr>
        <p:txBody>
          <a:bodyPr/>
          <a:lstStyle/>
          <a:p>
            <a:pPr algn="l"/>
            <a:r>
              <a:rPr lang="en-GB" dirty="0">
                <a:latin typeface="Rockwell" panose="02060603020205020403" pitchFamily="18" charset="0"/>
              </a:rPr>
              <a:t>PUDHUCHERRY     						   									CONSTITUENCY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C61F46-93D7-4509-90B8-106B5131FF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b="1" i="1" u="sng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JULY 2024-DEC 2024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54201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6A245-CA43-4320-9F0A-2B2108017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latin typeface="Rockwell" panose="02060603020205020403" pitchFamily="18" charset="0"/>
              </a:rPr>
              <a:t>CORE TEAM</a:t>
            </a:r>
            <a:r>
              <a:rPr lang="en-GB" dirty="0"/>
              <a:t>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0B3302-B7CF-4E36-AFEC-2B9B96DCA5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GB" sz="3000" dirty="0">
                <a:latin typeface="Rockwell" panose="02060603020205020403" pitchFamily="18" charset="0"/>
              </a:rPr>
              <a:t>SPEAKER					Sol LAKSHMI.P		9449829588.</a:t>
            </a:r>
          </a:p>
          <a:p>
            <a:pPr lvl="0"/>
            <a:endParaRPr lang="en-GB" sz="3000" dirty="0">
              <a:latin typeface="Rockwell" panose="02060603020205020403" pitchFamily="18" charset="0"/>
            </a:endParaRPr>
          </a:p>
          <a:p>
            <a:pPr lvl="0"/>
            <a:r>
              <a:rPr lang="en-GB" sz="3000" dirty="0">
                <a:latin typeface="Rockwell" panose="02060603020205020403" pitchFamily="18" charset="0"/>
              </a:rPr>
              <a:t>DEPUTY SPEAKER		Sol MALATHY RAJAMONY				                                                          		7603814461.</a:t>
            </a:r>
          </a:p>
          <a:p>
            <a:pPr lvl="0"/>
            <a:r>
              <a:rPr lang="en-GB" sz="3000" dirty="0">
                <a:latin typeface="Rockwell" panose="02060603020205020403" pitchFamily="18" charset="0"/>
              </a:rPr>
              <a:t>SECRETARY		           Sol KALAIVANI.	9840937547.	</a:t>
            </a:r>
          </a:p>
          <a:p>
            <a:pPr lvl="0"/>
            <a:r>
              <a:rPr lang="en-GB" sz="2800" dirty="0">
                <a:latin typeface="Rockwell" panose="02060603020205020403" pitchFamily="18" charset="0"/>
              </a:rPr>
              <a:t>GIFT SCHOOL COORDINATOR </a:t>
            </a:r>
            <a:r>
              <a:rPr lang="en-GB" sz="3000" dirty="0">
                <a:latin typeface="Rockwell" panose="02060603020205020403" pitchFamily="18" charset="0"/>
              </a:rPr>
              <a:t>	Sol THILAGAM.	</a:t>
            </a:r>
            <a:r>
              <a:rPr lang="en-GB" sz="3600" dirty="0">
                <a:latin typeface="Rockwell" panose="02060603020205020403" pitchFamily="18" charset="0"/>
              </a:rPr>
              <a:t> 													</a:t>
            </a:r>
            <a:r>
              <a:rPr lang="en-GB" sz="3100" dirty="0">
                <a:latin typeface="Rockwell" panose="02060603020205020403" pitchFamily="18" charset="0"/>
              </a:rPr>
              <a:t>8144136333</a:t>
            </a:r>
          </a:p>
          <a:p>
            <a:r>
              <a:rPr lang="en-GB" sz="2800" dirty="0"/>
              <a:t>******************************************************************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8736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085D6-0B65-4D79-B1F2-79475CD2B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5947" y="816638"/>
            <a:ext cx="8596668" cy="1320800"/>
          </a:xfrm>
        </p:spPr>
        <p:txBody>
          <a:bodyPr/>
          <a:lstStyle/>
          <a:p>
            <a:pPr algn="ctr"/>
            <a:r>
              <a:rPr lang="en-GB" dirty="0">
                <a:latin typeface="Rockwell" panose="02060603020205020403" pitchFamily="18" charset="0"/>
              </a:rPr>
              <a:t>ACTIVITIES  ON -GOING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0BCE27-4600-4C94-AE01-383EFF1C87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sz="2800" dirty="0">
                <a:latin typeface="Rockwell" panose="02060603020205020403" pitchFamily="18" charset="0"/>
              </a:rPr>
              <a:t>CORE TEAM PYSICAL FELLOWSHIP MEET-Every 15 days to establish GOD’s Kingdom in </a:t>
            </a:r>
            <a:r>
              <a:rPr lang="en-GB" sz="2800" dirty="0" err="1">
                <a:latin typeface="Rockwell" panose="02060603020205020403" pitchFamily="18" charset="0"/>
              </a:rPr>
              <a:t>Pudhucherry</a:t>
            </a:r>
            <a:r>
              <a:rPr lang="en-GB" sz="2800" dirty="0">
                <a:latin typeface="Rockwell" panose="02060603020205020403" pitchFamily="18" charset="0"/>
              </a:rPr>
              <a:t>.</a:t>
            </a:r>
          </a:p>
          <a:p>
            <a:r>
              <a:rPr lang="en-GB" sz="2800" dirty="0">
                <a:latin typeface="Rockwell" panose="02060603020205020403" pitchFamily="18" charset="0"/>
              </a:rPr>
              <a:t>MORNING WORSHIP –WEEK DAYS from 5:30 AM. to 7:00 AM.</a:t>
            </a:r>
          </a:p>
          <a:p>
            <a:r>
              <a:rPr lang="en-GB" sz="2800" dirty="0">
                <a:latin typeface="Rockwell" panose="02060603020205020403" pitchFamily="18" charset="0"/>
              </a:rPr>
              <a:t>JEEVA NEERODAI TROOP CHURCH-Running 7 </a:t>
            </a:r>
            <a:r>
              <a:rPr lang="en-GB" sz="2800" dirty="0" err="1">
                <a:latin typeface="Rockwell" panose="02060603020205020403" pitchFamily="18" charset="0"/>
              </a:rPr>
              <a:t>th</a:t>
            </a:r>
            <a:r>
              <a:rPr lang="en-GB" sz="2800" dirty="0">
                <a:latin typeface="Rockwell" panose="02060603020205020403" pitchFamily="18" charset="0"/>
              </a:rPr>
              <a:t> week –every Thursday from 7:00 to 8:30 PM</a:t>
            </a:r>
            <a:r>
              <a:rPr lang="en-GB" dirty="0"/>
              <a:t>.</a:t>
            </a:r>
          </a:p>
          <a:p>
            <a:r>
              <a:rPr lang="en-GB" sz="2800" dirty="0">
                <a:latin typeface="Rockwell" panose="02060603020205020403" pitchFamily="18" charset="0"/>
              </a:rPr>
              <a:t>15-20 MINS Core Team Prayer on all week days from 07:00 to 7:20AM.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7262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085D6-0B65-4D79-B1F2-79475CD2B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latin typeface="Rockwell" panose="02060603020205020403" pitchFamily="18" charset="0"/>
              </a:rPr>
              <a:t>ACTIVITIES  PLANNED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0BCE27-4600-4C94-AE01-383EFF1C87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2800" dirty="0">
                <a:latin typeface="Rockwell" panose="02060603020205020403" pitchFamily="18" charset="0"/>
              </a:rPr>
              <a:t>A ONLINE Morning Fellowship meeting once a month(As three Morning Worship are active).</a:t>
            </a:r>
          </a:p>
          <a:p>
            <a:r>
              <a:rPr lang="en-GB" sz="2800" dirty="0">
                <a:latin typeface="Rockwell" panose="02060603020205020403" pitchFamily="18" charset="0"/>
              </a:rPr>
              <a:t>New SMLA &amp; SMP to be formed for all inactive (Tot-30) constituencies and there after to conduct online meeting weekly once .</a:t>
            </a:r>
          </a:p>
          <a:p>
            <a:r>
              <a:rPr lang="en-GB" sz="2800" dirty="0">
                <a:latin typeface="Rockwell" panose="02060603020205020403" pitchFamily="18" charset="0"/>
              </a:rPr>
              <a:t>To Start more ONLINE/PHYSICAL TROOP CHURCHES.</a:t>
            </a:r>
          </a:p>
          <a:p>
            <a:r>
              <a:rPr lang="en-GB" sz="2800" dirty="0">
                <a:latin typeface="Rockwell" panose="02060603020205020403" pitchFamily="18" charset="0"/>
              </a:rPr>
              <a:t>To Start AOJ Gift Schools  online.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9616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085D6-0B65-4D79-B1F2-79475CD2B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latin typeface="Rockwell" panose="02060603020205020403" pitchFamily="18" charset="0"/>
              </a:rPr>
              <a:t>ACTIVITIES  PLANNED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0BCE27-4600-4C94-AE01-383EFF1C87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>
                <a:latin typeface="Rockwell" panose="02060603020205020403" pitchFamily="18" charset="0"/>
              </a:rPr>
              <a:t>To conduct Night Prayer Every third Saturday.</a:t>
            </a:r>
          </a:p>
          <a:p>
            <a:r>
              <a:rPr lang="en-GB" sz="2800" dirty="0">
                <a:latin typeface="Rockwell" panose="02060603020205020403" pitchFamily="18" charset="0"/>
              </a:rPr>
              <a:t>To conduct an One hour Weekly worship with Core Team and SMLA/SMP.</a:t>
            </a:r>
          </a:p>
          <a:p>
            <a:r>
              <a:rPr lang="en-GB" sz="2800" dirty="0">
                <a:latin typeface="Rockwell" panose="02060603020205020403" pitchFamily="18" charset="0"/>
              </a:rPr>
              <a:t>To Conduct Heavenly Court  once a week.</a:t>
            </a:r>
          </a:p>
          <a:p>
            <a:r>
              <a:rPr lang="en-GB" sz="2800" dirty="0">
                <a:latin typeface="Rockwell" panose="02060603020205020403" pitchFamily="18" charset="0"/>
              </a:rPr>
              <a:t>To Conduct Shadow Parliament once a month.</a:t>
            </a:r>
          </a:p>
          <a:p>
            <a:endParaRPr lang="en-GB" sz="2800" dirty="0">
              <a:latin typeface="Rockwell" panose="02060603020205020403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62032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8BEED6-8029-4027-A017-590CE8E6B1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latin typeface="Rockwell" panose="02060603020205020403" pitchFamily="18" charset="0"/>
              </a:rPr>
              <a:t>PRAISE REPORT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AD328C-7986-412D-A7AE-FDCFA1C8A8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43051"/>
            <a:ext cx="8596668" cy="4498312"/>
          </a:xfrm>
        </p:spPr>
        <p:txBody>
          <a:bodyPr>
            <a:normAutofit fontScale="85000" lnSpcReduction="20000"/>
          </a:bodyPr>
          <a:lstStyle/>
          <a:p>
            <a:r>
              <a:rPr lang="en-GB" sz="2600" dirty="0">
                <a:latin typeface="Rockwell" panose="02060603020205020403" pitchFamily="18" charset="0"/>
              </a:rPr>
              <a:t>A New Morning Worship Team called “</a:t>
            </a:r>
            <a:r>
              <a:rPr lang="en-GB" sz="2600" b="1" dirty="0">
                <a:latin typeface="Rockwell" panose="02060603020205020403" pitchFamily="18" charset="0"/>
              </a:rPr>
              <a:t>Lily of the Valley</a:t>
            </a:r>
            <a:r>
              <a:rPr lang="en-GB" sz="2600" dirty="0">
                <a:latin typeface="Rockwell" panose="02060603020205020403" pitchFamily="18" charset="0"/>
              </a:rPr>
              <a:t>” was formed on July 3rd 2024.</a:t>
            </a:r>
          </a:p>
          <a:p>
            <a:r>
              <a:rPr lang="en-GB" sz="2600" dirty="0">
                <a:latin typeface="Rockwell" panose="02060603020205020403" pitchFamily="18" charset="0"/>
              </a:rPr>
              <a:t>The </a:t>
            </a:r>
            <a:r>
              <a:rPr lang="en-GB" sz="2600" dirty="0" err="1">
                <a:latin typeface="Rockwell" panose="02060603020205020403" pitchFamily="18" charset="0"/>
              </a:rPr>
              <a:t>Bustand</a:t>
            </a:r>
            <a:r>
              <a:rPr lang="en-GB" sz="2600" dirty="0">
                <a:latin typeface="Rockwell" panose="02060603020205020403" pitchFamily="18" charset="0"/>
              </a:rPr>
              <a:t> at Pondicherry is getting renovated to make it more aesthetic ,to </a:t>
            </a:r>
            <a:r>
              <a:rPr lang="en-GB" sz="2600" dirty="0" err="1">
                <a:latin typeface="Rockwell" panose="02060603020205020403" pitchFamily="18" charset="0"/>
              </a:rPr>
              <a:t>accomadate</a:t>
            </a:r>
            <a:r>
              <a:rPr lang="en-GB" sz="2600" dirty="0">
                <a:latin typeface="Rockwell" panose="02060603020205020403" pitchFamily="18" charset="0"/>
              </a:rPr>
              <a:t> more buses and to bring more facilities to Commuters and make it user friendly.</a:t>
            </a:r>
          </a:p>
          <a:p>
            <a:r>
              <a:rPr lang="en-GB" sz="2600" dirty="0">
                <a:latin typeface="Rockwell" panose="02060603020205020403" pitchFamily="18" charset="0"/>
              </a:rPr>
              <a:t>Four lane </a:t>
            </a:r>
            <a:r>
              <a:rPr lang="en-GB" sz="2600" dirty="0" err="1">
                <a:latin typeface="Rockwell" panose="02060603020205020403" pitchFamily="18" charset="0"/>
              </a:rPr>
              <a:t>Expanion</a:t>
            </a:r>
            <a:r>
              <a:rPr lang="en-GB" sz="2600" dirty="0">
                <a:latin typeface="Rockwell" panose="02060603020205020403" pitchFamily="18" charset="0"/>
              </a:rPr>
              <a:t> NH Work is in full swing from Pondicherry to Chennai via ECR.</a:t>
            </a:r>
          </a:p>
          <a:p>
            <a:r>
              <a:rPr lang="en-GB" sz="2600" dirty="0">
                <a:latin typeface="Rockwell" panose="02060603020205020403" pitchFamily="18" charset="0"/>
              </a:rPr>
              <a:t>The prayers of opening new Industries to give jobs to local youth is being answered as the Govt has tied up with E&amp; Y to improve the Industrial Estate for </a:t>
            </a:r>
            <a:r>
              <a:rPr lang="en-GB" sz="2600" dirty="0" err="1">
                <a:latin typeface="Rockwell" panose="02060603020205020403" pitchFamily="18" charset="0"/>
              </a:rPr>
              <a:t>Sedarapet-Karasoor</a:t>
            </a:r>
            <a:r>
              <a:rPr lang="en-GB" sz="2600" dirty="0">
                <a:latin typeface="Rockwell" panose="02060603020205020403" pitchFamily="18" charset="0"/>
              </a:rPr>
              <a:t> industrial estate.</a:t>
            </a:r>
          </a:p>
          <a:p>
            <a:r>
              <a:rPr lang="en-GB" sz="2600" dirty="0">
                <a:latin typeface="Rockwell" panose="02060603020205020403" pitchFamily="18" charset="0"/>
              </a:rPr>
              <a:t>Also a Proposal by the Government is in Cards to set up IT Park and an apparel Park in the Anglo-French textiles in the town limits of PONDY,</a:t>
            </a:r>
          </a:p>
        </p:txBody>
      </p:sp>
    </p:spTree>
    <p:extLst>
      <p:ext uri="{BB962C8B-B14F-4D97-AF65-F5344CB8AC3E}">
        <p14:creationId xmlns:p14="http://schemas.microsoft.com/office/powerpoint/2010/main" val="2242400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E8223-5396-48D9-8015-4DDF519D57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2521" y="2118784"/>
            <a:ext cx="7766936" cy="1646302"/>
          </a:xfrm>
        </p:spPr>
        <p:txBody>
          <a:bodyPr/>
          <a:lstStyle/>
          <a:p>
            <a:r>
              <a:rPr lang="en-GB" sz="6600" b="1" i="1" u="sng" dirty="0">
                <a:latin typeface="Rockwell" panose="02060603020205020403" pitchFamily="18" charset="0"/>
              </a:rPr>
              <a:t>THANK YOU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C61F46-93D7-4509-90B8-106B5131FF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b="1" i="1" u="sng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JULY 2024-DEC 2024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03267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57</TotalTime>
  <Words>387</Words>
  <Application>Microsoft Office PowerPoint</Application>
  <PresentationFormat>Widescreen</PresentationFormat>
  <Paragraphs>32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Rockwell</vt:lpstr>
      <vt:lpstr>Trebuchet MS</vt:lpstr>
      <vt:lpstr>Wingdings 3</vt:lpstr>
      <vt:lpstr>Facet</vt:lpstr>
      <vt:lpstr>PUDHUCHERRY                       CONSTITUENCY</vt:lpstr>
      <vt:lpstr>CORE TEAM.</vt:lpstr>
      <vt:lpstr>ACTIVITIES  ON -GOING</vt:lpstr>
      <vt:lpstr>ACTIVITIES  PLANNED</vt:lpstr>
      <vt:lpstr>ACTIVITIES  PLANNED</vt:lpstr>
      <vt:lpstr>PRAISE REPORT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PUDHUCHERRY CONSTITUENCY</dc:title>
  <dc:creator>User</dc:creator>
  <cp:lastModifiedBy>User</cp:lastModifiedBy>
  <cp:revision>10</cp:revision>
  <dcterms:created xsi:type="dcterms:W3CDTF">2024-07-07T14:00:25Z</dcterms:created>
  <dcterms:modified xsi:type="dcterms:W3CDTF">2024-07-08T02:46:40Z</dcterms:modified>
</cp:coreProperties>
</file>